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894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88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222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14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368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18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286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268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54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733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225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5D9C-8792-4A8E-8254-A0F262A8CEDC}" type="datetimeFigureOut">
              <a:rPr lang="en-IE" smtClean="0"/>
              <a:t>02/07/2014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8E95-5163-4F5A-B4D7-F5D98B0C0E0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769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P:\HepHIVSTI\HIV&amp;AIDS\Reports\2013\HIV Annual Update – to end 2013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42" name="Picture 2" descr="P:\HepHIVSTI\HIV&amp;AIDS\Reports\2013\HIV Annual Update – to end 2013\Slid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2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 descr="P:\HepHIVSTI\HIV&amp;AIDS\Reports\2013\HIV Annual Update – to end 2013\Slid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63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2290" name="Picture 2" descr="P:\HepHIVSTI\HIV&amp;AIDS\Reports\2013\HIV Annual Update – to end 2013\Sli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6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050" name="Picture 2" descr="P:\HepHIVSTI\HIV&amp;AIDS\Reports\2013\HIV Annual Update – to end 2013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5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P:\HepHIVSTI\HIV&amp;AIDS\Reports\2013\HIV Annual Update – to end 2013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P:\HepHIVSTI\HIV&amp;AIDS\Reports\2013\HIV Annual Update – to end 2013\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7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 descr="P:\HepHIVSTI\HIV&amp;AIDS\Reports\2013\HIV Annual Update – to end 2013\Slid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5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P:\HepHIVSTI\HIV&amp;AIDS\Reports\2013\HIV Annual Update – to end 2013\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6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P:\HepHIVSTI\HIV&amp;AIDS\Reports\2013\HIV Annual Update – to end 2013\Slide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194" name="Picture 2" descr="P:\HepHIVSTI\HIV&amp;AIDS\Reports\2013\HIV Annual Update – to end 2013\Slid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9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 descr="P:\HepHIVSTI\HIV&amp;AIDS\Reports\2013\HIV Annual Update – to end 2013\Slid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34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ODonnell</dc:creator>
  <cp:lastModifiedBy>Kate ODonnell</cp:lastModifiedBy>
  <cp:revision>1</cp:revision>
  <dcterms:created xsi:type="dcterms:W3CDTF">2014-07-02T10:52:01Z</dcterms:created>
  <dcterms:modified xsi:type="dcterms:W3CDTF">2014-07-02T10:54:11Z</dcterms:modified>
</cp:coreProperties>
</file>