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6" r:id="rId4"/>
    <p:sldId id="265" r:id="rId5"/>
    <p:sldId id="264" r:id="rId6"/>
    <p:sldId id="263" r:id="rId7"/>
    <p:sldId id="262" r:id="rId8"/>
    <p:sldId id="261" r:id="rId9"/>
    <p:sldId id="260" r:id="rId10"/>
    <p:sldId id="259" r:id="rId11"/>
    <p:sldId id="258" r:id="rId12"/>
    <p:sldId id="25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9F43A-B982-4B97-A16C-3E0F8F4C376E}" type="datetimeFigureOut">
              <a:rPr lang="en-IE" smtClean="0"/>
              <a:t>02/07/2014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16BE-3D4D-4212-928F-9F56767A87A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979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9F43A-B982-4B97-A16C-3E0F8F4C376E}" type="datetimeFigureOut">
              <a:rPr lang="en-IE" smtClean="0"/>
              <a:t>02/07/2014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16BE-3D4D-4212-928F-9F56767A87A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124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9F43A-B982-4B97-A16C-3E0F8F4C376E}" type="datetimeFigureOut">
              <a:rPr lang="en-IE" smtClean="0"/>
              <a:t>02/07/2014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16BE-3D4D-4212-928F-9F56767A87A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5322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9F43A-B982-4B97-A16C-3E0F8F4C376E}" type="datetimeFigureOut">
              <a:rPr lang="en-IE" smtClean="0"/>
              <a:t>02/07/2014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16BE-3D4D-4212-928F-9F56767A87A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1754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9F43A-B982-4B97-A16C-3E0F8F4C376E}" type="datetimeFigureOut">
              <a:rPr lang="en-IE" smtClean="0"/>
              <a:t>02/07/2014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16BE-3D4D-4212-928F-9F56767A87A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35847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9F43A-B982-4B97-A16C-3E0F8F4C376E}" type="datetimeFigureOut">
              <a:rPr lang="en-IE" smtClean="0"/>
              <a:t>02/07/2014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16BE-3D4D-4212-928F-9F56767A87A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91366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9F43A-B982-4B97-A16C-3E0F8F4C376E}" type="datetimeFigureOut">
              <a:rPr lang="en-IE" smtClean="0"/>
              <a:t>02/07/2014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16BE-3D4D-4212-928F-9F56767A87A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02127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9F43A-B982-4B97-A16C-3E0F8F4C376E}" type="datetimeFigureOut">
              <a:rPr lang="en-IE" smtClean="0"/>
              <a:t>02/07/2014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16BE-3D4D-4212-928F-9F56767A87A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7511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9F43A-B982-4B97-A16C-3E0F8F4C376E}" type="datetimeFigureOut">
              <a:rPr lang="en-IE" smtClean="0"/>
              <a:t>02/07/2014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16BE-3D4D-4212-928F-9F56767A87A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12428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9F43A-B982-4B97-A16C-3E0F8F4C376E}" type="datetimeFigureOut">
              <a:rPr lang="en-IE" smtClean="0"/>
              <a:t>02/07/2014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16BE-3D4D-4212-928F-9F56767A87A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37842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9F43A-B982-4B97-A16C-3E0F8F4C376E}" type="datetimeFigureOut">
              <a:rPr lang="en-IE" smtClean="0"/>
              <a:t>02/07/2014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16BE-3D4D-4212-928F-9F56767A87A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06369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9F43A-B982-4B97-A16C-3E0F8F4C376E}" type="datetimeFigureOut">
              <a:rPr lang="en-IE" smtClean="0"/>
              <a:t>02/07/2014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016BE-3D4D-4212-928F-9F56767A87A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96629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1026" name="Picture 2" descr="P:\HepHIVSTI\HIV&amp;AIDS\Presentations\GMHS -2014\Trends in HIV among MSM end 2013\Trends in HIV among MSM end 2013\Slide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79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10242" name="Picture 2" descr="P:\HepHIVSTI\HIV&amp;AIDS\Presentations\GMHS -2014\Trends in HIV among MSM end 2013\Trends in HIV among MSM end 2013\Slide1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2065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11266" name="Picture 2" descr="P:\HepHIVSTI\HIV&amp;AIDS\Presentations\GMHS -2014\Trends in HIV among MSM end 2013\Trends in HIV among MSM end 2013\Slide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8130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12290" name="Picture 2" descr="P:\HepHIVSTI\HIV&amp;AIDS\Presentations\GMHS -2014\Trends in HIV among MSM end 2013\Trends in HIV among MSM end 2013\Slide1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7409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13314" name="Picture 2" descr="P:\HepHIVSTI\HIV&amp;AIDS\Presentations\GMHS -2014\Trends in HIV among MSM end 2013\Trends in HIV among MSM end 2013\Slide1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585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14338" name="Picture 2" descr="P:\HepHIVSTI\HIV&amp;AIDS\Presentations\GMHS -2014\Trends in HIV among MSM end 2013\Trends in HIV among MSM end 2013\Slide1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063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2050" name="Picture 2" descr="P:\HepHIVSTI\HIV&amp;AIDS\Presentations\GMHS -2014\Trends in HIV among MSM end 2013\Trends in HIV among MSM end 2013\Slide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6127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3074" name="Picture 2" descr="P:\HepHIVSTI\HIV&amp;AIDS\Presentations\GMHS -2014\Trends in HIV among MSM end 2013\Trends in HIV among MSM end 2013\Slide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6357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098" name="Picture 2" descr="P:\HepHIVSTI\HIV&amp;AIDS\Presentations\GMHS -2014\Trends in HIV among MSM end 2013\Trends in HIV among MSM end 2013\Slide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3143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5122" name="Picture 2" descr="P:\HepHIVSTI\HIV&amp;AIDS\Presentations\GMHS -2014\Trends in HIV among MSM end 2013\Trends in HIV among MSM end 2013\Slid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759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6146" name="Picture 2" descr="P:\HepHIVSTI\HIV&amp;AIDS\Presentations\GMHS -2014\Trends in HIV among MSM end 2013\Trends in HIV among MSM end 2013\Slide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2982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7170" name="Picture 2" descr="P:\HepHIVSTI\HIV&amp;AIDS\Presentations\GMHS -2014\Trends in HIV among MSM end 2013\Trends in HIV among MSM end 2013\Slide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6752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8194" name="Picture 2" descr="P:\HepHIVSTI\HIV&amp;AIDS\Presentations\GMHS -2014\Trends in HIV among MSM end 2013\Trends in HIV among MSM end 2013\Slide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229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9218" name="Picture 2" descr="P:\HepHIVSTI\HIV&amp;AIDS\Presentations\GMHS -2014\Trends in HIV among MSM end 2013\Trends in HIV among MSM end 2013\Slide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0309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ODonnell</dc:creator>
  <cp:lastModifiedBy>Kate ODonnell</cp:lastModifiedBy>
  <cp:revision>1</cp:revision>
  <dcterms:created xsi:type="dcterms:W3CDTF">2014-07-02T10:59:01Z</dcterms:created>
  <dcterms:modified xsi:type="dcterms:W3CDTF">2014-07-02T11:01:36Z</dcterms:modified>
</cp:coreProperties>
</file>